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071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203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410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594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832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7939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2587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745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67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12127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36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39F983F-AA52-4EDF-8744-74AE4F0B330B}" type="datetimeFigureOut">
              <a:rPr lang="de-DE" smtClean="0"/>
              <a:t>27.02.2019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6B667A2-F908-4F77-AC94-5ECAE20719D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702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84BA5-0600-4C3E-9CAF-BE49C85BC4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Urlaub Kroatien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FA9D56-6AD7-46D0-AD40-8C7094683A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Urlaubsort Pula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87DE7EF-5B50-42E0-89B6-02E3D33E9C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0932">
            <a:off x="826720" y="375354"/>
            <a:ext cx="2847975" cy="140017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2F402EA-9DD7-4E5F-8FE6-EF8DE0B3B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5325">
            <a:off x="791058" y="488368"/>
            <a:ext cx="2847975" cy="1400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BFED098-4C94-45EF-8084-9882B6151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5806">
            <a:off x="8868396" y="4434106"/>
            <a:ext cx="2784044" cy="184361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1300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806FBE-9B1B-4299-A11F-FCACC068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Pula auf der Insel Istrien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FDF43-7B8E-4A5F-A1F4-B47D818C9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Pula ist eine Stadt auf der Insel Istrien</a:t>
            </a:r>
          </a:p>
          <a:p>
            <a:r>
              <a:rPr lang="de-DE" b="1" dirty="0"/>
              <a:t>Eine wunderschöne alte Stadt mit italienischen Charakter</a:t>
            </a:r>
          </a:p>
          <a:p>
            <a:r>
              <a:rPr lang="de-DE" b="1" dirty="0"/>
              <a:t>Wunderschönes altes Kolosseum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0926480-82CC-4929-B333-E158E6D4E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0972">
            <a:off x="767228" y="3864002"/>
            <a:ext cx="2847975" cy="16287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114EE46-7169-4F2C-AAA5-BA6ADB5B7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6867">
            <a:off x="8436440" y="3354092"/>
            <a:ext cx="2533650" cy="16573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86B28EA-943F-4F0D-A4B7-AFDE2E0EA5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651" y="4001293"/>
            <a:ext cx="1714500" cy="19335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218A7EA-D04F-4704-9E2D-30756DF5A9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76" y="4001293"/>
            <a:ext cx="1543050" cy="1933575"/>
          </a:xfrm>
          <a:prstGeom prst="rect">
            <a:avLst/>
          </a:prstGeom>
        </p:spPr>
      </p:pic>
      <p:sp>
        <p:nvSpPr>
          <p:cNvPr id="12" name="Pfeil: nach unten 11">
            <a:extLst>
              <a:ext uri="{FF2B5EF4-FFF2-40B4-BE49-F238E27FC236}">
                <a16:creationId xmlns:a16="http://schemas.microsoft.com/office/drawing/2014/main" id="{8B99AA10-02EB-4C2A-9C0C-81A62E75BF09}"/>
              </a:ext>
            </a:extLst>
          </p:cNvPr>
          <p:cNvSpPr/>
          <p:nvPr/>
        </p:nvSpPr>
        <p:spPr>
          <a:xfrm rot="19546318">
            <a:off x="897622" y="3097066"/>
            <a:ext cx="405818" cy="770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Pfeil: nach unten 15">
            <a:extLst>
              <a:ext uri="{FF2B5EF4-FFF2-40B4-BE49-F238E27FC236}">
                <a16:creationId xmlns:a16="http://schemas.microsoft.com/office/drawing/2014/main" id="{7CBFE355-65A3-433C-96D1-049E7F4E7EBC}"/>
              </a:ext>
            </a:extLst>
          </p:cNvPr>
          <p:cNvSpPr/>
          <p:nvPr/>
        </p:nvSpPr>
        <p:spPr>
          <a:xfrm>
            <a:off x="9940955" y="19658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87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96C100-6F01-465B-9A37-068C8E32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Ausflug zur Brijuniinsel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291FCC-3E83-4FF9-BAD5-6FAAB64E0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010" y="1128451"/>
            <a:ext cx="10178322" cy="3593591"/>
          </a:xfrm>
        </p:spPr>
        <p:txBody>
          <a:bodyPr/>
          <a:lstStyle/>
          <a:p>
            <a:r>
              <a:rPr lang="de-DE" b="1" dirty="0"/>
              <a:t>Die Brijuniinsel war einst Regierung und Wohnsitz von Präsident Tito ehemals Jugoslawien</a:t>
            </a:r>
          </a:p>
          <a:p>
            <a:r>
              <a:rPr lang="de-DE" b="1" dirty="0"/>
              <a:t>Auf der Insel gibt es einen Tierpark (Nationalpark)</a:t>
            </a:r>
          </a:p>
          <a:p>
            <a:r>
              <a:rPr lang="de-DE" b="1" dirty="0"/>
              <a:t>Es fährt eine Inselbahn mit der man die gesamte Insel erkunden kann</a:t>
            </a:r>
          </a:p>
          <a:p>
            <a:r>
              <a:rPr lang="de-DE" b="1" dirty="0"/>
              <a:t>Die Insel erreicht man mit einen Schiff vom Festland aus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1CD745C-EA5D-47EE-A9F3-53D71FAA3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2942">
            <a:off x="1126471" y="3851707"/>
            <a:ext cx="2800350" cy="18192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8BE2AD5-5FC5-4FC4-8B60-E6921D66D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29">
            <a:off x="8962676" y="2775169"/>
            <a:ext cx="2571750" cy="16668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CE960F1-DED0-4914-B97B-952BF5377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6493">
            <a:off x="6022094" y="4313314"/>
            <a:ext cx="2647950" cy="17335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6947CD-8A30-4081-9DB3-01B4DDB849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682" y="4896111"/>
            <a:ext cx="2238375" cy="1666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48498E9-AABF-4C5C-B9CD-967B6EF58B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533" y="4016696"/>
            <a:ext cx="127635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8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CA2FF-E689-481E-AE87-63642581C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Tagesausflug von Umag nach Venedig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755537-3AD4-4703-A279-B60244FFD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062" y="2228209"/>
            <a:ext cx="10178322" cy="3593591"/>
          </a:xfrm>
        </p:spPr>
        <p:txBody>
          <a:bodyPr/>
          <a:lstStyle/>
          <a:p>
            <a:r>
              <a:rPr lang="de-DE" b="1" i="1" dirty="0"/>
              <a:t>VonUmag  aus mit dem Tragflächenboot nach Venedig</a:t>
            </a:r>
          </a:p>
          <a:p>
            <a:r>
              <a:rPr lang="de-DE" b="1" dirty="0"/>
              <a:t>Durch den Kanale Grande hinein nach Venedig</a:t>
            </a:r>
          </a:p>
          <a:p>
            <a:r>
              <a:rPr lang="de-DE" b="1" dirty="0"/>
              <a:t>Sehenswert ist der Markusplatz, Rinaldobrück,Seufzerbrücke, Hafen und vieles mehr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D3B5D1B-84C6-44EB-80D0-5935DA0B8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3130" y="1476246"/>
            <a:ext cx="2157192" cy="120802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62A4BF-49E9-4E97-A925-80C061C67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5390">
            <a:off x="3728031" y="4143804"/>
            <a:ext cx="2687881" cy="176504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DBDA834-ED38-456D-8803-0A8F8F945F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5992">
            <a:off x="1109161" y="4246035"/>
            <a:ext cx="2268829" cy="1633557"/>
          </a:xfrm>
          <a:prstGeom prst="rect">
            <a:avLst/>
          </a:prstGeom>
        </p:spPr>
      </p:pic>
      <p:sp>
        <p:nvSpPr>
          <p:cNvPr id="10" name="Pfeil: nach links 9">
            <a:extLst>
              <a:ext uri="{FF2B5EF4-FFF2-40B4-BE49-F238E27FC236}">
                <a16:creationId xmlns:a16="http://schemas.microsoft.com/office/drawing/2014/main" id="{2B273ABE-603F-4FFB-BB09-31086F4750C4}"/>
              </a:ext>
            </a:extLst>
          </p:cNvPr>
          <p:cNvSpPr/>
          <p:nvPr/>
        </p:nvSpPr>
        <p:spPr>
          <a:xfrm rot="19129986">
            <a:off x="3567300" y="3533270"/>
            <a:ext cx="653421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Pfeil: nach unten 10">
            <a:extLst>
              <a:ext uri="{FF2B5EF4-FFF2-40B4-BE49-F238E27FC236}">
                <a16:creationId xmlns:a16="http://schemas.microsoft.com/office/drawing/2014/main" id="{B7B5F667-375E-4881-988D-29B9E44C909B}"/>
              </a:ext>
            </a:extLst>
          </p:cNvPr>
          <p:cNvSpPr/>
          <p:nvPr/>
        </p:nvSpPr>
        <p:spPr>
          <a:xfrm>
            <a:off x="5141591" y="3548543"/>
            <a:ext cx="484632" cy="5131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668179B-0B78-411F-9533-28CD15C489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86">
            <a:off x="6681782" y="4214239"/>
            <a:ext cx="1447800" cy="2009775"/>
          </a:xfrm>
          <a:prstGeom prst="rect">
            <a:avLst/>
          </a:prstGeom>
        </p:spPr>
      </p:pic>
      <p:sp>
        <p:nvSpPr>
          <p:cNvPr id="14" name="Pfeil: nach unten 13">
            <a:extLst>
              <a:ext uri="{FF2B5EF4-FFF2-40B4-BE49-F238E27FC236}">
                <a16:creationId xmlns:a16="http://schemas.microsoft.com/office/drawing/2014/main" id="{345FD6AC-FE3D-4373-A300-10CE3E57AE6C}"/>
              </a:ext>
            </a:extLst>
          </p:cNvPr>
          <p:cNvSpPr/>
          <p:nvPr/>
        </p:nvSpPr>
        <p:spPr>
          <a:xfrm>
            <a:off x="6921050" y="3510507"/>
            <a:ext cx="484632" cy="5892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1466E3B-A097-40E4-AD2F-04AAC63778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7493">
            <a:off x="8851805" y="4277605"/>
            <a:ext cx="2647950" cy="1895475"/>
          </a:xfrm>
          <a:prstGeom prst="rect">
            <a:avLst/>
          </a:prstGeom>
        </p:spPr>
      </p:pic>
      <p:sp>
        <p:nvSpPr>
          <p:cNvPr id="18" name="Pfeil: nach unten 17">
            <a:extLst>
              <a:ext uri="{FF2B5EF4-FFF2-40B4-BE49-F238E27FC236}">
                <a16:creationId xmlns:a16="http://schemas.microsoft.com/office/drawing/2014/main" id="{6063E5FA-352B-4004-861F-ED37E06C3555}"/>
              </a:ext>
            </a:extLst>
          </p:cNvPr>
          <p:cNvSpPr/>
          <p:nvPr/>
        </p:nvSpPr>
        <p:spPr>
          <a:xfrm rot="20704743">
            <a:off x="9161959" y="3400408"/>
            <a:ext cx="484632" cy="3887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988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</Words>
  <Application>Microsoft Office PowerPoint</Application>
  <PresentationFormat>Breitbild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Urlaub Kroatien</vt:lpstr>
      <vt:lpstr>Pula auf der Insel Istrien</vt:lpstr>
      <vt:lpstr>Ein Ausflug zur Brijuniinsel</vt:lpstr>
      <vt:lpstr>Ein Tagesausflug von Umag nach Venedig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 Neubert</dc:creator>
  <cp:lastModifiedBy>Frank Neubert</cp:lastModifiedBy>
  <cp:revision>23</cp:revision>
  <dcterms:created xsi:type="dcterms:W3CDTF">2019-02-26T08:38:29Z</dcterms:created>
  <dcterms:modified xsi:type="dcterms:W3CDTF">2019-02-27T09:59:30Z</dcterms:modified>
</cp:coreProperties>
</file>