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48F1B8E-D5F2-4102-A513-8C6E2B7422CF}" type="datetimeFigureOut">
              <a:rPr lang="de-DE" smtClean="0"/>
              <a:t>27.02.2019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22197A0-9C0A-497C-A550-7D682CE92F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777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1B8E-D5F2-4102-A513-8C6E2B7422CF}" type="datetimeFigureOut">
              <a:rPr lang="de-DE" smtClean="0"/>
              <a:t>27.02.2019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97A0-9C0A-497C-A550-7D682CE92F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053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1B8E-D5F2-4102-A513-8C6E2B7422CF}" type="datetimeFigureOut">
              <a:rPr lang="de-DE" smtClean="0"/>
              <a:t>27.02.2019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97A0-9C0A-497C-A550-7D682CE92F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742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1B8E-D5F2-4102-A513-8C6E2B7422CF}" type="datetimeFigureOut">
              <a:rPr lang="de-DE" smtClean="0"/>
              <a:t>27.02.2019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97A0-9C0A-497C-A550-7D682CE92F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628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1B8E-D5F2-4102-A513-8C6E2B7422CF}" type="datetimeFigureOut">
              <a:rPr lang="de-DE" smtClean="0"/>
              <a:t>27.02.2019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97A0-9C0A-497C-A550-7D682CE92F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26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1B8E-D5F2-4102-A513-8C6E2B7422CF}" type="datetimeFigureOut">
              <a:rPr lang="de-DE" smtClean="0"/>
              <a:t>27.02.2019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97A0-9C0A-497C-A550-7D682CE92F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633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1B8E-D5F2-4102-A513-8C6E2B7422CF}" type="datetimeFigureOut">
              <a:rPr lang="de-DE" smtClean="0"/>
              <a:t>27.02.2019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97A0-9C0A-497C-A550-7D682CE92F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394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1B8E-D5F2-4102-A513-8C6E2B7422CF}" type="datetimeFigureOut">
              <a:rPr lang="de-DE" smtClean="0"/>
              <a:t>27.02.2019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97A0-9C0A-497C-A550-7D682CE92F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344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1B8E-D5F2-4102-A513-8C6E2B7422CF}" type="datetimeFigureOut">
              <a:rPr lang="de-DE" smtClean="0"/>
              <a:t>27.02.2019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97A0-9C0A-497C-A550-7D682CE92F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056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1B8E-D5F2-4102-A513-8C6E2B7422CF}" type="datetimeFigureOut">
              <a:rPr lang="de-DE" smtClean="0"/>
              <a:t>27.02.2019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22197A0-9C0A-497C-A550-7D682CE92F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21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48F1B8E-D5F2-4102-A513-8C6E2B7422CF}" type="datetimeFigureOut">
              <a:rPr lang="de-DE" smtClean="0"/>
              <a:t>27.02.2019</a:t>
            </a:fld>
            <a:endParaRPr lang="de-D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22197A0-9C0A-497C-A550-7D682CE92F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8836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48F1B8E-D5F2-4102-A513-8C6E2B7422CF}" type="datetimeFigureOut">
              <a:rPr lang="de-DE" smtClean="0"/>
              <a:t>27.02.2019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22197A0-9C0A-497C-A550-7D682CE92F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34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0741B-6493-40AA-8D43-AEF934BD6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9585"/>
            <a:ext cx="8358231" cy="1060378"/>
          </a:xfrm>
        </p:spPr>
        <p:txBody>
          <a:bodyPr/>
          <a:lstStyle/>
          <a:p>
            <a:r>
              <a:rPr lang="de-DE" b="1" i="1" dirty="0">
                <a:solidFill>
                  <a:srgbClr val="FF0000"/>
                </a:solidFill>
              </a:rPr>
              <a:t>Motoradurlaub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1C03E4-92C1-4289-9DED-B4AC982F7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4713"/>
            <a:ext cx="7477387" cy="528506"/>
          </a:xfrm>
        </p:spPr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Thüringen &amp; Mecklenburg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54EC8646-9326-470D-9795-41C7B158F586}"/>
              </a:ext>
            </a:extLst>
          </p:cNvPr>
          <p:cNvSpPr/>
          <p:nvPr/>
        </p:nvSpPr>
        <p:spPr>
          <a:xfrm>
            <a:off x="1837189" y="4546833"/>
            <a:ext cx="7256477" cy="956346"/>
          </a:xfrm>
          <a:prstGeom prst="roundRect">
            <a:avLst/>
          </a:prstGeom>
          <a:solidFill>
            <a:srgbClr val="00B050"/>
          </a:solidFill>
          <a:effectLst>
            <a:softEdge rad="127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Von Olaf Möbius Sommer 2005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D65CE12-6445-4928-A951-5EAC1BB70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6" y="0"/>
            <a:ext cx="3808719" cy="197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5D72ACD-0483-4DFA-A8E7-7108ABBC1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8571" y="288767"/>
            <a:ext cx="2905387" cy="2132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Denkblase: wolkenförmig 9">
            <a:extLst>
              <a:ext uri="{FF2B5EF4-FFF2-40B4-BE49-F238E27FC236}">
                <a16:creationId xmlns:a16="http://schemas.microsoft.com/office/drawing/2014/main" id="{706B6BA2-EAE5-4FA4-BB21-7652D2AF75BA}"/>
              </a:ext>
            </a:extLst>
          </p:cNvPr>
          <p:cNvSpPr/>
          <p:nvPr/>
        </p:nvSpPr>
        <p:spPr>
          <a:xfrm>
            <a:off x="209725" y="2588857"/>
            <a:ext cx="1770077" cy="2114026"/>
          </a:xfrm>
          <a:prstGeom prst="cloudCallout">
            <a:avLst>
              <a:gd name="adj1" fmla="val 32681"/>
              <a:gd name="adj2" fmla="val -7797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Thüringen</a:t>
            </a:r>
          </a:p>
        </p:txBody>
      </p:sp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2682024F-ED60-4FEC-9F93-4AEE0EF6D8FF}"/>
              </a:ext>
            </a:extLst>
          </p:cNvPr>
          <p:cNvSpPr/>
          <p:nvPr/>
        </p:nvSpPr>
        <p:spPr>
          <a:xfrm>
            <a:off x="9471171" y="3133287"/>
            <a:ext cx="2072080" cy="2269223"/>
          </a:xfrm>
          <a:prstGeom prst="wedgeEllipseCallout">
            <a:avLst>
              <a:gd name="adj1" fmla="val -40266"/>
              <a:gd name="adj2" fmla="val -76502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Mecklenburg</a:t>
            </a:r>
          </a:p>
        </p:txBody>
      </p:sp>
    </p:spTree>
    <p:extLst>
      <p:ext uri="{BB962C8B-B14F-4D97-AF65-F5344CB8AC3E}">
        <p14:creationId xmlns:p14="http://schemas.microsoft.com/office/powerpoint/2010/main" val="207600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1B2BD9C-D9B7-47F3-AB01-D5C262A48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5" y="734403"/>
            <a:ext cx="5169243" cy="3442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D5CAA954-8AAC-4D1E-8E05-B696DCDBF3B6}"/>
              </a:ext>
            </a:extLst>
          </p:cNvPr>
          <p:cNvSpPr/>
          <p:nvPr/>
        </p:nvSpPr>
        <p:spPr>
          <a:xfrm>
            <a:off x="6993924" y="1112108"/>
            <a:ext cx="3385752" cy="2018270"/>
          </a:xfrm>
          <a:prstGeom prst="leftArrow">
            <a:avLst/>
          </a:prstGeom>
          <a:solidFill>
            <a:schemeClr val="accent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Meine Ferienwohnung bei meiner Nichte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0B28F84-08D4-4BD1-A509-CD05FE0C7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6379" y="4267199"/>
            <a:ext cx="2774120" cy="2080590"/>
          </a:xfrm>
          <a:prstGeom prst="rect">
            <a:avLst/>
          </a:prstGeom>
        </p:spPr>
      </p:pic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5C3044B5-C784-4EB2-ADE3-CF48BDFE45BC}"/>
              </a:ext>
            </a:extLst>
          </p:cNvPr>
          <p:cNvSpPr/>
          <p:nvPr/>
        </p:nvSpPr>
        <p:spPr>
          <a:xfrm>
            <a:off x="4407243" y="4712043"/>
            <a:ext cx="1441622" cy="889687"/>
          </a:xfrm>
          <a:prstGeom prst="leftArrow">
            <a:avLst/>
          </a:prstGeom>
          <a:solidFill>
            <a:schemeClr val="accent4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0000"/>
                </a:solidFill>
              </a:rPr>
              <a:t>Park hinterm Haus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7F6F45D1-7C9F-424E-B16B-030471B2EB55}"/>
              </a:ext>
            </a:extLst>
          </p:cNvPr>
          <p:cNvSpPr/>
          <p:nvPr/>
        </p:nvSpPr>
        <p:spPr>
          <a:xfrm>
            <a:off x="8377881" y="3072713"/>
            <a:ext cx="3385752" cy="14298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Motoradurlaub Ausgangspunkt </a:t>
            </a:r>
            <a:r>
              <a:rPr lang="de-DE" dirty="0" err="1"/>
              <a:t>Striesonow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C10226-6336-4C5B-94EB-E794B37F6D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806AD8B-CE30-4933-95FD-19C466AE12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44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6C138C1-E9B5-4430-AC54-70C1EE629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0" y="461393"/>
            <a:ext cx="3441584" cy="2294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Denkblase: wolkenförmig 3">
            <a:extLst>
              <a:ext uri="{FF2B5EF4-FFF2-40B4-BE49-F238E27FC236}">
                <a16:creationId xmlns:a16="http://schemas.microsoft.com/office/drawing/2014/main" id="{1370C9EB-42E6-4D0B-A046-5B842438ECA6}"/>
              </a:ext>
            </a:extLst>
          </p:cNvPr>
          <p:cNvSpPr/>
          <p:nvPr/>
        </p:nvSpPr>
        <p:spPr>
          <a:xfrm>
            <a:off x="5394121" y="769688"/>
            <a:ext cx="2499920" cy="1677798"/>
          </a:xfrm>
          <a:prstGeom prst="cloudCallout">
            <a:avLst>
              <a:gd name="adj1" fmla="val -100699"/>
              <a:gd name="adj2" fmla="val -8500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>
                <a:solidFill>
                  <a:srgbClr val="FF0000"/>
                </a:solidFill>
              </a:rPr>
              <a:t>1. Etappe Krakow am See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3A7C957-90C3-49D8-923D-DD91E1997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1" y="3236857"/>
            <a:ext cx="4653356" cy="3101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Denkblase: wolkenförmig 6">
            <a:extLst>
              <a:ext uri="{FF2B5EF4-FFF2-40B4-BE49-F238E27FC236}">
                <a16:creationId xmlns:a16="http://schemas.microsoft.com/office/drawing/2014/main" id="{9490FC4F-0212-40F6-AF46-81B5A3433FB9}"/>
              </a:ext>
            </a:extLst>
          </p:cNvPr>
          <p:cNvSpPr/>
          <p:nvPr/>
        </p:nvSpPr>
        <p:spPr>
          <a:xfrm>
            <a:off x="6249798" y="3590488"/>
            <a:ext cx="2265028" cy="2021747"/>
          </a:xfrm>
          <a:prstGeom prst="cloudCallout">
            <a:avLst>
              <a:gd name="adj1" fmla="val -68981"/>
              <a:gd name="adj2" fmla="val 482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2. Etappe Europa- Hafen an der Müritz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D037AF-4070-47DF-8E88-06FB6EA41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6955" y="8323603"/>
            <a:ext cx="4099001" cy="30742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A5F050D-0947-43F4-AA82-0BD90BACA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21" y="1452785"/>
            <a:ext cx="2979633" cy="2234725"/>
          </a:xfrm>
          <a:prstGeom prst="rect">
            <a:avLst/>
          </a:prstGeom>
        </p:spPr>
      </p:pic>
      <p:sp>
        <p:nvSpPr>
          <p:cNvPr id="10" name="Denkblase: wolkenförmig 9">
            <a:extLst>
              <a:ext uri="{FF2B5EF4-FFF2-40B4-BE49-F238E27FC236}">
                <a16:creationId xmlns:a16="http://schemas.microsoft.com/office/drawing/2014/main" id="{2029B956-B2DD-4054-8B09-89FC8F1AE359}"/>
              </a:ext>
            </a:extLst>
          </p:cNvPr>
          <p:cNvSpPr/>
          <p:nvPr/>
        </p:nvSpPr>
        <p:spPr>
          <a:xfrm>
            <a:off x="10066946" y="4879649"/>
            <a:ext cx="1905712" cy="1555334"/>
          </a:xfrm>
          <a:prstGeom prst="cloudCallout">
            <a:avLst>
              <a:gd name="adj1" fmla="val -8725"/>
              <a:gd name="adj2" fmla="val -119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Mein Motorrad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DB2591-BD62-4592-B108-AA19DE3887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C7C14554-B4A1-48D0-8010-7BB5DDF20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47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9E78484-3529-4FF1-B39A-5B84DA25E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9" y="689527"/>
            <a:ext cx="3804058" cy="2536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Denkblase: wolkenförmig 3">
            <a:extLst>
              <a:ext uri="{FF2B5EF4-FFF2-40B4-BE49-F238E27FC236}">
                <a16:creationId xmlns:a16="http://schemas.microsoft.com/office/drawing/2014/main" id="{BA9D2ED4-8B00-4628-99FC-0A6C33402467}"/>
              </a:ext>
            </a:extLst>
          </p:cNvPr>
          <p:cNvSpPr/>
          <p:nvPr/>
        </p:nvSpPr>
        <p:spPr>
          <a:xfrm>
            <a:off x="5310231" y="1115736"/>
            <a:ext cx="2441197" cy="1535185"/>
          </a:xfrm>
          <a:prstGeom prst="cloudCallout">
            <a:avLst>
              <a:gd name="adj1" fmla="val -67912"/>
              <a:gd name="adj2" fmla="val 129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3. Etappe Güstrow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B04D40-DA43-4640-8FC7-774B77D91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712" y="800258"/>
            <a:ext cx="3038475" cy="23145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D72463F-BC49-4B04-9963-B2E2E2FA7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65" y="4146447"/>
            <a:ext cx="2696035" cy="2022026"/>
          </a:xfrm>
          <a:prstGeom prst="rect">
            <a:avLst/>
          </a:prstGeom>
        </p:spPr>
      </p:pic>
      <p:sp>
        <p:nvSpPr>
          <p:cNvPr id="8" name="Denkblase: wolkenförmig 7">
            <a:extLst>
              <a:ext uri="{FF2B5EF4-FFF2-40B4-BE49-F238E27FC236}">
                <a16:creationId xmlns:a16="http://schemas.microsoft.com/office/drawing/2014/main" id="{D64E0779-4C48-495D-A5C7-8F4BD7C97009}"/>
              </a:ext>
            </a:extLst>
          </p:cNvPr>
          <p:cNvSpPr/>
          <p:nvPr/>
        </p:nvSpPr>
        <p:spPr>
          <a:xfrm>
            <a:off x="9093666" y="3498209"/>
            <a:ext cx="1887523" cy="2030136"/>
          </a:xfrm>
          <a:prstGeom prst="cloudCallout">
            <a:avLst>
              <a:gd name="adj1" fmla="val -64531"/>
              <a:gd name="adj2" fmla="val -64773"/>
            </a:avLst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Rundfahrt zum Dars 3 Etappe</a:t>
            </a:r>
          </a:p>
        </p:txBody>
      </p:sp>
      <p:sp>
        <p:nvSpPr>
          <p:cNvPr id="10" name="Denkblase: wolkenförmig 9">
            <a:extLst>
              <a:ext uri="{FF2B5EF4-FFF2-40B4-BE49-F238E27FC236}">
                <a16:creationId xmlns:a16="http://schemas.microsoft.com/office/drawing/2014/main" id="{210255D7-A370-4821-AB0F-1D71C13DDC0B}"/>
              </a:ext>
            </a:extLst>
          </p:cNvPr>
          <p:cNvSpPr/>
          <p:nvPr/>
        </p:nvSpPr>
        <p:spPr>
          <a:xfrm>
            <a:off x="4492304" y="3741490"/>
            <a:ext cx="2038525" cy="1711354"/>
          </a:xfrm>
          <a:prstGeom prst="cloudCallout">
            <a:avLst>
              <a:gd name="adj1" fmla="val -87088"/>
              <a:gd name="adj2" fmla="val 1820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>
                <a:solidFill>
                  <a:srgbClr val="FF0000"/>
                </a:solidFill>
              </a:rPr>
              <a:t>Frühstück bei Karls Hof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EE7B26-630B-44A0-8BD2-CB070CA2F1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38378097-AFED-4835-94D2-0236B6839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2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5998A0-0EFD-47F0-94E3-F4F8B6CA9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30" y="762367"/>
            <a:ext cx="3915454" cy="2082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37868B5-472E-4CC9-8C6D-BCEB2472A891}"/>
              </a:ext>
            </a:extLst>
          </p:cNvPr>
          <p:cNvSpPr/>
          <p:nvPr/>
        </p:nvSpPr>
        <p:spPr>
          <a:xfrm>
            <a:off x="7860484" y="922789"/>
            <a:ext cx="3758268" cy="1761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FF0000"/>
                </a:solidFill>
              </a:rPr>
              <a:t>Seebach Ausgangspunkt für </a:t>
            </a:r>
            <a:r>
              <a:rPr lang="de-DE" sz="2800" dirty="0" err="1">
                <a:solidFill>
                  <a:srgbClr val="FF0000"/>
                </a:solidFill>
              </a:rPr>
              <a:t>Thüringrundfahrt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2EABF8B5-C1D5-4CAF-8103-CF9ADA598297}"/>
              </a:ext>
            </a:extLst>
          </p:cNvPr>
          <p:cNvSpPr/>
          <p:nvPr/>
        </p:nvSpPr>
        <p:spPr>
          <a:xfrm>
            <a:off x="5871411" y="1453415"/>
            <a:ext cx="1742172" cy="625642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9CD8F9-3F78-4C9C-907D-001F2C877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9" y="3663481"/>
            <a:ext cx="3792354" cy="284426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72BB23C-DF1D-4B9F-AAF4-ECFA3A959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4" y="3429000"/>
            <a:ext cx="3486250" cy="2611010"/>
          </a:xfrm>
          <a:prstGeom prst="rect">
            <a:avLst/>
          </a:prstGeom>
        </p:spPr>
      </p:pic>
      <p:sp>
        <p:nvSpPr>
          <p:cNvPr id="11" name="Denkblase: wolkenförmig 10">
            <a:extLst>
              <a:ext uri="{FF2B5EF4-FFF2-40B4-BE49-F238E27FC236}">
                <a16:creationId xmlns:a16="http://schemas.microsoft.com/office/drawing/2014/main" id="{0BD0648B-FDC8-4556-8852-AC7063217B2C}"/>
              </a:ext>
            </a:extLst>
          </p:cNvPr>
          <p:cNvSpPr/>
          <p:nvPr/>
        </p:nvSpPr>
        <p:spPr>
          <a:xfrm>
            <a:off x="5010305" y="3811604"/>
            <a:ext cx="2237874" cy="1694047"/>
          </a:xfrm>
          <a:prstGeom prst="cloudCallout">
            <a:avLst>
              <a:gd name="adj1" fmla="val 72931"/>
              <a:gd name="adj2" fmla="val -6250"/>
            </a:avLst>
          </a:prstGeom>
          <a:solidFill>
            <a:schemeClr val="accent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FF0000"/>
                </a:solidFill>
              </a:rPr>
              <a:t>Wartburg Eisenach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8E9F45-4F32-402A-A199-B4CD16FBF5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51FB0575-680D-4ADE-A0EC-C930C88E73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69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C25C513-F822-4648-A5EF-87C9CF90E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75" y="458121"/>
            <a:ext cx="2329682" cy="174726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EAAFDD2-5145-41B0-B030-D5A4D81B4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42" y="232215"/>
            <a:ext cx="1886287" cy="3196785"/>
          </a:xfrm>
          <a:prstGeom prst="rect">
            <a:avLst/>
          </a:prstGeom>
        </p:spPr>
      </p:pic>
      <p:sp>
        <p:nvSpPr>
          <p:cNvPr id="6" name="Denkblase: wolkenförmig 5">
            <a:extLst>
              <a:ext uri="{FF2B5EF4-FFF2-40B4-BE49-F238E27FC236}">
                <a16:creationId xmlns:a16="http://schemas.microsoft.com/office/drawing/2014/main" id="{FB5037AF-E09D-4873-9D56-FA2B5CE7EB68}"/>
              </a:ext>
            </a:extLst>
          </p:cNvPr>
          <p:cNvSpPr/>
          <p:nvPr/>
        </p:nvSpPr>
        <p:spPr>
          <a:xfrm>
            <a:off x="6686025" y="1115736"/>
            <a:ext cx="2306972" cy="1988191"/>
          </a:xfrm>
          <a:prstGeom prst="cloudCallout">
            <a:avLst>
              <a:gd name="adj1" fmla="val -93924"/>
              <a:gd name="adj2" fmla="val -965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Besuch der drei Gleichen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3E51F47-328C-4213-A1E6-5D34B7036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4" y="3539201"/>
            <a:ext cx="3342401" cy="25032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0A559FC-9788-4F89-B80B-36C630618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5" y="3419658"/>
            <a:ext cx="3195856" cy="2396892"/>
          </a:xfrm>
          <a:prstGeom prst="rect">
            <a:avLst/>
          </a:prstGeom>
        </p:spPr>
      </p:pic>
      <p:sp>
        <p:nvSpPr>
          <p:cNvPr id="11" name="Denkblase: wolkenförmig 10">
            <a:extLst>
              <a:ext uri="{FF2B5EF4-FFF2-40B4-BE49-F238E27FC236}">
                <a16:creationId xmlns:a16="http://schemas.microsoft.com/office/drawing/2014/main" id="{4408A8F8-096E-4AD4-A02D-28B013C3E201}"/>
              </a:ext>
            </a:extLst>
          </p:cNvPr>
          <p:cNvSpPr/>
          <p:nvPr/>
        </p:nvSpPr>
        <p:spPr>
          <a:xfrm>
            <a:off x="4416185" y="3825380"/>
            <a:ext cx="2269840" cy="1132514"/>
          </a:xfrm>
          <a:prstGeom prst="cloudCallout">
            <a:avLst>
              <a:gd name="adj1" fmla="val -76792"/>
              <a:gd name="adj2" fmla="val 7461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/>
              <a:t>Panorama Hotel Oberhof</a:t>
            </a:r>
          </a:p>
        </p:txBody>
      </p:sp>
      <p:sp>
        <p:nvSpPr>
          <p:cNvPr id="12" name="Sprechblase: oval 11">
            <a:extLst>
              <a:ext uri="{FF2B5EF4-FFF2-40B4-BE49-F238E27FC236}">
                <a16:creationId xmlns:a16="http://schemas.microsoft.com/office/drawing/2014/main" id="{253D3A84-C8B2-4963-A693-7DD4C8210819}"/>
              </a:ext>
            </a:extLst>
          </p:cNvPr>
          <p:cNvSpPr/>
          <p:nvPr/>
        </p:nvSpPr>
        <p:spPr>
          <a:xfrm>
            <a:off x="9781563" y="906011"/>
            <a:ext cx="1510019" cy="1795244"/>
          </a:xfrm>
          <a:prstGeom prst="wedgeEllipseCallout">
            <a:avLst>
              <a:gd name="adj1" fmla="val -31944"/>
              <a:gd name="adj2" fmla="val 8539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Schanzen Oberhof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03008-ED02-4E15-89ED-4BABA98AA7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E8EC40D-CA39-4F20-A7FD-9AF9986EF2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03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5AFE16B-B1FF-43B4-81E4-D779E4F18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1" y="487616"/>
            <a:ext cx="3990771" cy="294662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63500"/>
          </a:effectLst>
        </p:spPr>
      </p:pic>
      <p:sp>
        <p:nvSpPr>
          <p:cNvPr id="4" name="Sprechblase: rechteckig mit abgerundeten Ecken 3">
            <a:extLst>
              <a:ext uri="{FF2B5EF4-FFF2-40B4-BE49-F238E27FC236}">
                <a16:creationId xmlns:a16="http://schemas.microsoft.com/office/drawing/2014/main" id="{1EC3A1E8-1244-4BDD-ABA3-05194FEAE7DB}"/>
              </a:ext>
            </a:extLst>
          </p:cNvPr>
          <p:cNvSpPr/>
          <p:nvPr/>
        </p:nvSpPr>
        <p:spPr>
          <a:xfrm>
            <a:off x="5427677" y="1350627"/>
            <a:ext cx="1535185" cy="1468073"/>
          </a:xfrm>
          <a:prstGeom prst="wedgeRoundRectCallout">
            <a:avLst>
              <a:gd name="adj1" fmla="val -110997"/>
              <a:gd name="adj2" fmla="val -203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Thüringen</a:t>
            </a:r>
            <a:r>
              <a:rPr lang="de-DE" dirty="0"/>
              <a:t> </a:t>
            </a:r>
            <a:r>
              <a:rPr lang="de-DE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Rundfahrt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5A40574-096F-4903-84D9-98F4F373149C}"/>
              </a:ext>
            </a:extLst>
          </p:cNvPr>
          <p:cNvSpPr/>
          <p:nvPr/>
        </p:nvSpPr>
        <p:spPr>
          <a:xfrm>
            <a:off x="981512" y="4144161"/>
            <a:ext cx="7533314" cy="230697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rgbClr val="FF0000"/>
                </a:solidFill>
              </a:rPr>
              <a:t>Ende Motorradurlaub Olaf Möbius Thüringen &amp; Mecklenburg 2005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6365A898-0A67-4481-9B8B-6141745DE959}"/>
              </a:ext>
            </a:extLst>
          </p:cNvPr>
          <p:cNvSpPr/>
          <p:nvPr/>
        </p:nvSpPr>
        <p:spPr>
          <a:xfrm>
            <a:off x="7575259" y="822121"/>
            <a:ext cx="2600587" cy="214758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rgbClr val="FF0000"/>
                </a:solidFill>
              </a:rPr>
              <a:t>War ein schöner Urlaub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5C1597-08F1-4532-A3AA-C106B21A07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93DA97B7-2401-4ACF-BCB2-9A7101BEE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0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80</Words>
  <Application>Microsoft Office PowerPoint</Application>
  <PresentationFormat>Breitbild</PresentationFormat>
  <Paragraphs>22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 Light</vt:lpstr>
      <vt:lpstr>Metropolitan</vt:lpstr>
      <vt:lpstr>Motoradurlaub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Motoradurlaub</dc:title>
  <dc:creator>Günter Olaf Möbius</dc:creator>
  <cp:lastModifiedBy>Günter Olaf Möbius</cp:lastModifiedBy>
  <cp:revision>22</cp:revision>
  <dcterms:created xsi:type="dcterms:W3CDTF">2019-02-26T12:06:02Z</dcterms:created>
  <dcterms:modified xsi:type="dcterms:W3CDTF">2019-02-27T09:44:33Z</dcterms:modified>
</cp:coreProperties>
</file>