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17757AA-0E79-411F-9842-F226EC23D5DF}">
          <p14:sldIdLst>
            <p14:sldId id="256"/>
            <p14:sldId id="257"/>
          </p14:sldIdLst>
        </p14:section>
        <p14:section name="Abschnitt ohne Titel" id="{26265E25-6125-4944-9347-3C00680C25E3}">
          <p14:sldIdLst>
            <p14:sldId id="258"/>
            <p14:sldId id="259"/>
            <p14:sldId id="26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queline Göhler" initials="JG" lastIdx="1" clrIdx="0">
    <p:extLst>
      <p:ext uri="{19B8F6BF-5375-455C-9EA6-DF929625EA0E}">
        <p15:presenceInfo xmlns:p15="http://schemas.microsoft.com/office/powerpoint/2012/main" userId="Jacqueline Göhl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32104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01391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98779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70959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2746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03646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74154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88993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86410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39908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4734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44812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53871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15121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57527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9009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" name="wind.wav"/>
          </p:stSnd>
        </p:sndAc>
      </p:transition>
    </mc:Choice>
    <mc:Fallback>
      <p:transition>
        <p:fade/>
        <p:sndAc>
          <p:stSnd>
            <p:snd r:embed="rId1" name="wind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3DC17-8342-4617-9772-AF9419AD7BFA}" type="datetimeFigureOut">
              <a:rPr lang="de-DE" smtClean="0"/>
              <a:t>26.02.2019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211A74-D605-46A5-A7FE-B6F6C3F8C6C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2688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18" name="wind.wav"/>
          </p:stSnd>
        </p:sndAc>
      </p:transition>
    </mc:Choice>
    <mc:Fallback>
      <p:transition>
        <p:fade/>
        <p:sndAc>
          <p:stSnd>
            <p:snd r:embed="rId18" name="wind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C7185-DA70-4F45-BB67-FDFF11F4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MEINE HUNDE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485580-BD86-44A2-A177-126A6AA0B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Para und Mo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AAC183-FDD4-43CE-9C58-4F26694422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182" y="749901"/>
            <a:ext cx="2616200" cy="2616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89636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2" name="wind.wav"/>
          </p:stSnd>
        </p:sndAc>
      </p:transition>
    </mc:Choice>
    <mc:Fallback>
      <p:transition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879944-8D25-47FA-90A2-8268F535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Herkunft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3B1B0C-542C-473A-8630-29010ED18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Aus dem Tierheim Ilmenau</a:t>
            </a:r>
          </a:p>
          <a:p>
            <a:r>
              <a:rPr lang="de-DE" dirty="0"/>
              <a:t>Durch die Sendung „Tierisch tierisch“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 descr="Bildergebnis für tierisch tierisch">
            <a:extLst>
              <a:ext uri="{FF2B5EF4-FFF2-40B4-BE49-F238E27FC236}">
                <a16:creationId xmlns:a16="http://schemas.microsoft.com/office/drawing/2014/main" id="{5A574B30-9BBE-4D29-9E0B-EB328EDD6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120" y="4148723"/>
            <a:ext cx="2251941" cy="15846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2298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C0EED-63D6-47A9-AAC8-6D360ECDC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Rasse und Alter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240FF9-D408-45CE-A450-F278A8D70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Mischling aus Labrador und Doge</a:t>
            </a:r>
          </a:p>
          <a:p>
            <a:r>
              <a:rPr lang="de-DE" dirty="0"/>
              <a:t>Mo 8 Jahre</a:t>
            </a:r>
          </a:p>
          <a:p>
            <a:r>
              <a:rPr lang="de-DE" dirty="0"/>
              <a:t>Para 6 Jahre</a:t>
            </a:r>
          </a:p>
          <a:p>
            <a:r>
              <a:rPr lang="de-DE" dirty="0"/>
              <a:t>Sind Kurzhaarhunde</a:t>
            </a:r>
          </a:p>
        </p:txBody>
      </p:sp>
      <p:sp>
        <p:nvSpPr>
          <p:cNvPr id="4" name="Stern: 6 Zacken 3">
            <a:extLst>
              <a:ext uri="{FF2B5EF4-FFF2-40B4-BE49-F238E27FC236}">
                <a16:creationId xmlns:a16="http://schemas.microsoft.com/office/drawing/2014/main" id="{98FD5934-BDAD-4C8A-81BA-69C5A2B32A8A}"/>
              </a:ext>
            </a:extLst>
          </p:cNvPr>
          <p:cNvSpPr/>
          <p:nvPr/>
        </p:nvSpPr>
        <p:spPr>
          <a:xfrm>
            <a:off x="8684675" y="156210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</a:t>
            </a:r>
          </a:p>
        </p:txBody>
      </p:sp>
      <p:sp>
        <p:nvSpPr>
          <p:cNvPr id="6" name="Stern: 6 Zacken 5">
            <a:extLst>
              <a:ext uri="{FF2B5EF4-FFF2-40B4-BE49-F238E27FC236}">
                <a16:creationId xmlns:a16="http://schemas.microsoft.com/office/drawing/2014/main" id="{A110DDAF-E62B-41B2-AAB5-5C7ABB7DA821}"/>
              </a:ext>
            </a:extLst>
          </p:cNvPr>
          <p:cNvSpPr/>
          <p:nvPr/>
        </p:nvSpPr>
        <p:spPr>
          <a:xfrm>
            <a:off x="5638800" y="4442691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6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46228E5-329C-4205-AF87-A579A4E73446}"/>
              </a:ext>
            </a:extLst>
          </p:cNvPr>
          <p:cNvSpPr txBox="1"/>
          <p:nvPr/>
        </p:nvSpPr>
        <p:spPr>
          <a:xfrm>
            <a:off x="5738090" y="5401025"/>
            <a:ext cx="81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Para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925CCA-49DA-48F2-8F76-9EB247E3934E}"/>
              </a:ext>
            </a:extLst>
          </p:cNvPr>
          <p:cNvSpPr txBox="1"/>
          <p:nvPr/>
        </p:nvSpPr>
        <p:spPr>
          <a:xfrm>
            <a:off x="8832456" y="2520434"/>
            <a:ext cx="618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Mo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35D895C-F950-45AC-846F-8A8D3D4913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874" y="5030276"/>
            <a:ext cx="2667000" cy="1238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87319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  <p:sndAc>
          <p:stSnd>
            <p:snd r:embed="rId2" name="wind.wav"/>
          </p:stSnd>
        </p:sndAc>
      </p:transition>
    </mc:Choice>
    <mc:Fallback>
      <p:transition spd="slow">
        <p:blinds dir="vert"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D1024D-472A-4A76-A9A7-76F82631D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Eigenschaften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BDA13F-F184-4C32-BB79-0F499DF4D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Liebenswerte, treue, verspielte Hunde</a:t>
            </a:r>
          </a:p>
          <a:p>
            <a:r>
              <a:rPr lang="de-DE" dirty="0"/>
              <a:t>Lieben Bälle und Stöcke</a:t>
            </a:r>
          </a:p>
          <a:p>
            <a:r>
              <a:rPr lang="de-DE" dirty="0"/>
              <a:t>Rennen viel</a:t>
            </a:r>
          </a:p>
          <a:p>
            <a:r>
              <a:rPr lang="de-DE" dirty="0"/>
              <a:t>Sind behutsam und beschützerisch zu Kindern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507E99A-D007-430A-B557-31CA2E0DAF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4401">
            <a:off x="5253406" y="4524539"/>
            <a:ext cx="2614207" cy="173409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767F4339-7095-40A3-990A-102B373F98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638" y="4213962"/>
            <a:ext cx="1311708" cy="117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647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B99D793-79CD-4F5D-B1A9-8493792C7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18" y="906010"/>
            <a:ext cx="2491386" cy="375595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C209819-80BB-40F8-89B9-045E767506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41571"/>
            <a:ext cx="3671907" cy="272843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A917F41-B4A0-4D5E-BA99-57317B5D2996}"/>
              </a:ext>
            </a:extLst>
          </p:cNvPr>
          <p:cNvSpPr txBox="1"/>
          <p:nvPr/>
        </p:nvSpPr>
        <p:spPr>
          <a:xfrm>
            <a:off x="1071518" y="4987637"/>
            <a:ext cx="1874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Das ist Mo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EFBD0BF-9219-491F-8CDE-9ACD64C1E227}"/>
              </a:ext>
            </a:extLst>
          </p:cNvPr>
          <p:cNvSpPr txBox="1"/>
          <p:nvPr/>
        </p:nvSpPr>
        <p:spPr>
          <a:xfrm>
            <a:off x="6419272" y="4616244"/>
            <a:ext cx="175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Das ist Para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D1E22B6-C1EE-4DC6-8755-2F6D5F5550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74463">
            <a:off x="3651382" y="4459228"/>
            <a:ext cx="2679411" cy="179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391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crush"/>
        <p:sndAc>
          <p:stSnd>
            <p:snd r:embed="rId2" name="wind.wav"/>
          </p:stSnd>
        </p:sndAc>
      </p:transition>
    </mc:Choice>
    <mc:Fallback>
      <p:transition spd="slow">
        <p:fad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62</Words>
  <Application>Microsoft Office PowerPoint</Application>
  <PresentationFormat>Breitbild</PresentationFormat>
  <Paragraphs>21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Fetzen</vt:lpstr>
      <vt:lpstr>MEINE HUNDE</vt:lpstr>
      <vt:lpstr>Herkunft</vt:lpstr>
      <vt:lpstr>Rasse und Alter</vt:lpstr>
      <vt:lpstr>Eigenschaften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Jacqueline Göhler</dc:creator>
  <cp:lastModifiedBy>Jacqueline Göhler</cp:lastModifiedBy>
  <cp:revision>16</cp:revision>
  <dcterms:created xsi:type="dcterms:W3CDTF">2019-02-26T08:45:33Z</dcterms:created>
  <dcterms:modified xsi:type="dcterms:W3CDTF">2019-02-26T13:15:15Z</dcterms:modified>
</cp:coreProperties>
</file>